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1" r:id="rId5"/>
    <p:sldId id="262" r:id="rId6"/>
    <p:sldId id="263" r:id="rId7"/>
    <p:sldId id="268" r:id="rId8"/>
    <p:sldId id="269" r:id="rId9"/>
    <p:sldId id="264" r:id="rId10"/>
    <p:sldId id="265" r:id="rId11"/>
    <p:sldId id="270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0064DE-D923-4C2E-BEC0-0444BE5BD53A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061BCBD-CE6B-44BD-8092-325479CE50A3}">
      <dgm:prSet custT="1"/>
      <dgm:spPr/>
      <dgm:t>
        <a:bodyPr/>
        <a:lstStyle/>
        <a:p>
          <a:r>
            <a:rPr lang="en-US" sz="2400" dirty="0"/>
            <a:t>Class Diagrams will show different components of the system in relation to others.</a:t>
          </a:r>
        </a:p>
      </dgm:t>
    </dgm:pt>
    <dgm:pt modelId="{08FF9AE4-80A3-4CBA-AAD6-C16F5D56BFEE}" type="parTrans" cxnId="{199B7CEB-60B6-42F4-B863-5CC479B4B5A8}">
      <dgm:prSet/>
      <dgm:spPr/>
      <dgm:t>
        <a:bodyPr/>
        <a:lstStyle/>
        <a:p>
          <a:endParaRPr lang="en-US"/>
        </a:p>
      </dgm:t>
    </dgm:pt>
    <dgm:pt modelId="{4771772D-8E31-4F26-B979-46D08FEAE9C2}" type="sibTrans" cxnId="{199B7CEB-60B6-42F4-B863-5CC479B4B5A8}">
      <dgm:prSet/>
      <dgm:spPr/>
      <dgm:t>
        <a:bodyPr/>
        <a:lstStyle/>
        <a:p>
          <a:endParaRPr lang="en-US"/>
        </a:p>
      </dgm:t>
    </dgm:pt>
    <dgm:pt modelId="{A1B01BF6-FACE-42F6-8984-F93544ED2E43}">
      <dgm:prSet custT="1"/>
      <dgm:spPr/>
      <dgm:t>
        <a:bodyPr/>
        <a:lstStyle/>
        <a:p>
          <a:r>
            <a:rPr lang="en-US" sz="2400" dirty="0"/>
            <a:t>State Diagrams depict the systems behavior.</a:t>
          </a:r>
        </a:p>
      </dgm:t>
    </dgm:pt>
    <dgm:pt modelId="{75448D54-718F-4A09-B7CF-1A21481EF083}" type="parTrans" cxnId="{21486E50-8584-4AE1-BF48-77F95001B92B}">
      <dgm:prSet/>
      <dgm:spPr/>
      <dgm:t>
        <a:bodyPr/>
        <a:lstStyle/>
        <a:p>
          <a:endParaRPr lang="en-US"/>
        </a:p>
      </dgm:t>
    </dgm:pt>
    <dgm:pt modelId="{92593469-A08F-421D-829F-C11DF015F47D}" type="sibTrans" cxnId="{21486E50-8584-4AE1-BF48-77F95001B92B}">
      <dgm:prSet/>
      <dgm:spPr/>
      <dgm:t>
        <a:bodyPr/>
        <a:lstStyle/>
        <a:p>
          <a:endParaRPr lang="en-US"/>
        </a:p>
      </dgm:t>
    </dgm:pt>
    <dgm:pt modelId="{3F029F6F-5B3D-434E-B827-7E5E6B67A7DD}">
      <dgm:prSet custT="1"/>
      <dgm:spPr/>
      <dgm:t>
        <a:bodyPr/>
        <a:lstStyle/>
        <a:p>
          <a:r>
            <a:rPr lang="en-US" sz="2400" dirty="0"/>
            <a:t>Sequence Diagrams show user interactions with the system.</a:t>
          </a:r>
        </a:p>
      </dgm:t>
    </dgm:pt>
    <dgm:pt modelId="{329741D1-37C0-46D7-93B5-8EEF7D6F5DB5}" type="parTrans" cxnId="{53B1B2D5-F1F2-47E1-B155-301C4D805106}">
      <dgm:prSet/>
      <dgm:spPr/>
      <dgm:t>
        <a:bodyPr/>
        <a:lstStyle/>
        <a:p>
          <a:endParaRPr lang="en-US"/>
        </a:p>
      </dgm:t>
    </dgm:pt>
    <dgm:pt modelId="{61BFE71A-BDCD-4887-9EB3-243001533602}" type="sibTrans" cxnId="{53B1B2D5-F1F2-47E1-B155-301C4D805106}">
      <dgm:prSet/>
      <dgm:spPr/>
      <dgm:t>
        <a:bodyPr/>
        <a:lstStyle/>
        <a:p>
          <a:endParaRPr lang="en-US"/>
        </a:p>
      </dgm:t>
    </dgm:pt>
    <dgm:pt modelId="{D583963E-49E7-4855-958F-3EBDA55CD0C1}">
      <dgm:prSet custT="1"/>
      <dgm:spPr/>
      <dgm:t>
        <a:bodyPr/>
        <a:lstStyle/>
        <a:p>
          <a:r>
            <a:rPr lang="en-US" sz="2400" dirty="0"/>
            <a:t>Activity Diagram shows a possible use case, as in how a process should occur in the system.</a:t>
          </a:r>
        </a:p>
      </dgm:t>
    </dgm:pt>
    <dgm:pt modelId="{DB5E29F0-0127-4F4E-A677-7761CB656441}" type="parTrans" cxnId="{E3D4EF79-8F2D-4875-A61A-107B02541A0F}">
      <dgm:prSet/>
      <dgm:spPr/>
      <dgm:t>
        <a:bodyPr/>
        <a:lstStyle/>
        <a:p>
          <a:endParaRPr lang="en-US"/>
        </a:p>
      </dgm:t>
    </dgm:pt>
    <dgm:pt modelId="{0616AC6C-F5C6-4BD5-9DB2-E7C25588B2AF}" type="sibTrans" cxnId="{E3D4EF79-8F2D-4875-A61A-107B02541A0F}">
      <dgm:prSet/>
      <dgm:spPr/>
      <dgm:t>
        <a:bodyPr/>
        <a:lstStyle/>
        <a:p>
          <a:endParaRPr lang="en-US"/>
        </a:p>
      </dgm:t>
    </dgm:pt>
    <dgm:pt modelId="{720B542C-11C3-40B6-8277-FD9205A2F212}">
      <dgm:prSet custT="1"/>
      <dgm:spPr/>
      <dgm:t>
        <a:bodyPr/>
        <a:lstStyle/>
        <a:p>
          <a:r>
            <a:rPr lang="en-US" sz="2400" dirty="0"/>
            <a:t>Use Case Diagram will show all possible uses of the system a user will able to do with the system.</a:t>
          </a:r>
        </a:p>
      </dgm:t>
    </dgm:pt>
    <dgm:pt modelId="{88441802-23C0-4886-AF1E-340489BA56CF}" type="parTrans" cxnId="{D3C82273-EAC1-4C27-8507-6F20CBD24113}">
      <dgm:prSet/>
      <dgm:spPr/>
      <dgm:t>
        <a:bodyPr/>
        <a:lstStyle/>
        <a:p>
          <a:endParaRPr lang="en-US"/>
        </a:p>
      </dgm:t>
    </dgm:pt>
    <dgm:pt modelId="{E2D322C6-124D-49C3-B12C-0D610DA8386F}" type="sibTrans" cxnId="{D3C82273-EAC1-4C27-8507-6F20CBD24113}">
      <dgm:prSet/>
      <dgm:spPr/>
      <dgm:t>
        <a:bodyPr/>
        <a:lstStyle/>
        <a:p>
          <a:endParaRPr lang="en-US"/>
        </a:p>
      </dgm:t>
    </dgm:pt>
    <dgm:pt modelId="{58A14A64-0731-4FB3-9F75-71A0F81E9D33}" type="pres">
      <dgm:prSet presAssocID="{8B0064DE-D923-4C2E-BEC0-0444BE5BD53A}" presName="vert0" presStyleCnt="0">
        <dgm:presLayoutVars>
          <dgm:dir/>
          <dgm:animOne val="branch"/>
          <dgm:animLvl val="lvl"/>
        </dgm:presLayoutVars>
      </dgm:prSet>
      <dgm:spPr/>
    </dgm:pt>
    <dgm:pt modelId="{0AC6DA75-3775-4950-A912-9F436C2AB6E4}" type="pres">
      <dgm:prSet presAssocID="{1061BCBD-CE6B-44BD-8092-325479CE50A3}" presName="thickLine" presStyleLbl="alignNode1" presStyleIdx="0" presStyleCnt="5"/>
      <dgm:spPr/>
    </dgm:pt>
    <dgm:pt modelId="{D18C6DE7-995F-421A-9514-696B1ADA1A84}" type="pres">
      <dgm:prSet presAssocID="{1061BCBD-CE6B-44BD-8092-325479CE50A3}" presName="horz1" presStyleCnt="0"/>
      <dgm:spPr/>
    </dgm:pt>
    <dgm:pt modelId="{8F090A1F-44F8-4602-AA79-E20E4AD159DC}" type="pres">
      <dgm:prSet presAssocID="{1061BCBD-CE6B-44BD-8092-325479CE50A3}" presName="tx1" presStyleLbl="revTx" presStyleIdx="0" presStyleCnt="5" custScaleY="69231"/>
      <dgm:spPr/>
    </dgm:pt>
    <dgm:pt modelId="{0737926C-78FA-4840-BEE8-8695E505CBD9}" type="pres">
      <dgm:prSet presAssocID="{1061BCBD-CE6B-44BD-8092-325479CE50A3}" presName="vert1" presStyleCnt="0"/>
      <dgm:spPr/>
    </dgm:pt>
    <dgm:pt modelId="{25338C85-16C2-4E8C-A232-CF9C14D096BE}" type="pres">
      <dgm:prSet presAssocID="{A1B01BF6-FACE-42F6-8984-F93544ED2E43}" presName="thickLine" presStyleLbl="alignNode1" presStyleIdx="1" presStyleCnt="5"/>
      <dgm:spPr/>
    </dgm:pt>
    <dgm:pt modelId="{39046CBA-C1A0-4929-9FE1-C31564152295}" type="pres">
      <dgm:prSet presAssocID="{A1B01BF6-FACE-42F6-8984-F93544ED2E43}" presName="horz1" presStyleCnt="0"/>
      <dgm:spPr/>
    </dgm:pt>
    <dgm:pt modelId="{2E1F8F3B-8467-4532-A6FD-F4D0DC14C2D3}" type="pres">
      <dgm:prSet presAssocID="{A1B01BF6-FACE-42F6-8984-F93544ED2E43}" presName="tx1" presStyleLbl="revTx" presStyleIdx="1" presStyleCnt="5" custScaleY="57012"/>
      <dgm:spPr/>
    </dgm:pt>
    <dgm:pt modelId="{C6AC76A3-94A5-41F2-A312-9ACAF2B8DA8B}" type="pres">
      <dgm:prSet presAssocID="{A1B01BF6-FACE-42F6-8984-F93544ED2E43}" presName="vert1" presStyleCnt="0"/>
      <dgm:spPr/>
    </dgm:pt>
    <dgm:pt modelId="{579046F7-DEEA-4296-AB6D-D70BB8A4B357}" type="pres">
      <dgm:prSet presAssocID="{3F029F6F-5B3D-434E-B827-7E5E6B67A7DD}" presName="thickLine" presStyleLbl="alignNode1" presStyleIdx="2" presStyleCnt="5"/>
      <dgm:spPr/>
    </dgm:pt>
    <dgm:pt modelId="{916DF96A-44B3-456D-8A5A-AA7379498195}" type="pres">
      <dgm:prSet presAssocID="{3F029F6F-5B3D-434E-B827-7E5E6B67A7DD}" presName="horz1" presStyleCnt="0"/>
      <dgm:spPr/>
    </dgm:pt>
    <dgm:pt modelId="{D3DA2F92-8D28-40DD-846C-D965A202C87F}" type="pres">
      <dgm:prSet presAssocID="{3F029F6F-5B3D-434E-B827-7E5E6B67A7DD}" presName="tx1" presStyleLbl="revTx" presStyleIdx="2" presStyleCnt="5" custScaleY="56570"/>
      <dgm:spPr/>
    </dgm:pt>
    <dgm:pt modelId="{F768CD5B-BC7E-4F07-A479-7A9502E1E605}" type="pres">
      <dgm:prSet presAssocID="{3F029F6F-5B3D-434E-B827-7E5E6B67A7DD}" presName="vert1" presStyleCnt="0"/>
      <dgm:spPr/>
    </dgm:pt>
    <dgm:pt modelId="{0D517E48-C3D4-408C-BD40-EA95A68D4678}" type="pres">
      <dgm:prSet presAssocID="{D583963E-49E7-4855-958F-3EBDA55CD0C1}" presName="thickLine" presStyleLbl="alignNode1" presStyleIdx="3" presStyleCnt="5"/>
      <dgm:spPr/>
    </dgm:pt>
    <dgm:pt modelId="{08CCE9C7-197E-4A43-90C9-67774CAFF392}" type="pres">
      <dgm:prSet presAssocID="{D583963E-49E7-4855-958F-3EBDA55CD0C1}" presName="horz1" presStyleCnt="0"/>
      <dgm:spPr/>
    </dgm:pt>
    <dgm:pt modelId="{3A2E5DC8-2106-4BEB-B82B-B38E25414EE3}" type="pres">
      <dgm:prSet presAssocID="{D583963E-49E7-4855-958F-3EBDA55CD0C1}" presName="tx1" presStyleLbl="revTx" presStyleIdx="3" presStyleCnt="5" custScaleY="93370"/>
      <dgm:spPr/>
    </dgm:pt>
    <dgm:pt modelId="{6EB21988-070A-4561-B257-4D9CA4647A6A}" type="pres">
      <dgm:prSet presAssocID="{D583963E-49E7-4855-958F-3EBDA55CD0C1}" presName="vert1" presStyleCnt="0"/>
      <dgm:spPr/>
    </dgm:pt>
    <dgm:pt modelId="{0B265C55-9C50-473E-A5BC-F173217A8C1E}" type="pres">
      <dgm:prSet presAssocID="{720B542C-11C3-40B6-8277-FD9205A2F212}" presName="thickLine" presStyleLbl="alignNode1" presStyleIdx="4" presStyleCnt="5"/>
      <dgm:spPr/>
    </dgm:pt>
    <dgm:pt modelId="{4262647B-7670-4E7B-9B86-DD8B54EEAA4F}" type="pres">
      <dgm:prSet presAssocID="{720B542C-11C3-40B6-8277-FD9205A2F212}" presName="horz1" presStyleCnt="0"/>
      <dgm:spPr/>
    </dgm:pt>
    <dgm:pt modelId="{F09711B7-50F7-42A3-95B0-8BC4EE52FEF7}" type="pres">
      <dgm:prSet presAssocID="{720B542C-11C3-40B6-8277-FD9205A2F212}" presName="tx1" presStyleLbl="revTx" presStyleIdx="4" presStyleCnt="5"/>
      <dgm:spPr/>
    </dgm:pt>
    <dgm:pt modelId="{9F690CF9-F723-4FF7-8B8D-91D2698E12F0}" type="pres">
      <dgm:prSet presAssocID="{720B542C-11C3-40B6-8277-FD9205A2F212}" presName="vert1" presStyleCnt="0"/>
      <dgm:spPr/>
    </dgm:pt>
  </dgm:ptLst>
  <dgm:cxnLst>
    <dgm:cxn modelId="{F4A68533-26B2-467F-AABC-3C0FF03B61CD}" type="presOf" srcId="{A1B01BF6-FACE-42F6-8984-F93544ED2E43}" destId="{2E1F8F3B-8467-4532-A6FD-F4D0DC14C2D3}" srcOrd="0" destOrd="0" presId="urn:microsoft.com/office/officeart/2008/layout/LinedList"/>
    <dgm:cxn modelId="{C13C073F-0E45-4EFB-BC02-2347534B6ABA}" type="presOf" srcId="{3F029F6F-5B3D-434E-B827-7E5E6B67A7DD}" destId="{D3DA2F92-8D28-40DD-846C-D965A202C87F}" srcOrd="0" destOrd="0" presId="urn:microsoft.com/office/officeart/2008/layout/LinedList"/>
    <dgm:cxn modelId="{79624A50-FF12-4D09-A250-B9600D341F37}" type="presOf" srcId="{720B542C-11C3-40B6-8277-FD9205A2F212}" destId="{F09711B7-50F7-42A3-95B0-8BC4EE52FEF7}" srcOrd="0" destOrd="0" presId="urn:microsoft.com/office/officeart/2008/layout/LinedList"/>
    <dgm:cxn modelId="{21486E50-8584-4AE1-BF48-77F95001B92B}" srcId="{8B0064DE-D923-4C2E-BEC0-0444BE5BD53A}" destId="{A1B01BF6-FACE-42F6-8984-F93544ED2E43}" srcOrd="1" destOrd="0" parTransId="{75448D54-718F-4A09-B7CF-1A21481EF083}" sibTransId="{92593469-A08F-421D-829F-C11DF015F47D}"/>
    <dgm:cxn modelId="{D3C82273-EAC1-4C27-8507-6F20CBD24113}" srcId="{8B0064DE-D923-4C2E-BEC0-0444BE5BD53A}" destId="{720B542C-11C3-40B6-8277-FD9205A2F212}" srcOrd="4" destOrd="0" parTransId="{88441802-23C0-4886-AF1E-340489BA56CF}" sibTransId="{E2D322C6-124D-49C3-B12C-0D610DA8386F}"/>
    <dgm:cxn modelId="{E3D4EF79-8F2D-4875-A61A-107B02541A0F}" srcId="{8B0064DE-D923-4C2E-BEC0-0444BE5BD53A}" destId="{D583963E-49E7-4855-958F-3EBDA55CD0C1}" srcOrd="3" destOrd="0" parTransId="{DB5E29F0-0127-4F4E-A677-7761CB656441}" sibTransId="{0616AC6C-F5C6-4BD5-9DB2-E7C25588B2AF}"/>
    <dgm:cxn modelId="{47359A7A-D38F-40C9-A3F7-3AB1C33CA119}" type="presOf" srcId="{8B0064DE-D923-4C2E-BEC0-0444BE5BD53A}" destId="{58A14A64-0731-4FB3-9F75-71A0F81E9D33}" srcOrd="0" destOrd="0" presId="urn:microsoft.com/office/officeart/2008/layout/LinedList"/>
    <dgm:cxn modelId="{A77C4A8E-1A97-4142-8022-3CB5E5740E1A}" type="presOf" srcId="{D583963E-49E7-4855-958F-3EBDA55CD0C1}" destId="{3A2E5DC8-2106-4BEB-B82B-B38E25414EE3}" srcOrd="0" destOrd="0" presId="urn:microsoft.com/office/officeart/2008/layout/LinedList"/>
    <dgm:cxn modelId="{53B1B2D5-F1F2-47E1-B155-301C4D805106}" srcId="{8B0064DE-D923-4C2E-BEC0-0444BE5BD53A}" destId="{3F029F6F-5B3D-434E-B827-7E5E6B67A7DD}" srcOrd="2" destOrd="0" parTransId="{329741D1-37C0-46D7-93B5-8EEF7D6F5DB5}" sibTransId="{61BFE71A-BDCD-4887-9EB3-243001533602}"/>
    <dgm:cxn modelId="{199B7CEB-60B6-42F4-B863-5CC479B4B5A8}" srcId="{8B0064DE-D923-4C2E-BEC0-0444BE5BD53A}" destId="{1061BCBD-CE6B-44BD-8092-325479CE50A3}" srcOrd="0" destOrd="0" parTransId="{08FF9AE4-80A3-4CBA-AAD6-C16F5D56BFEE}" sibTransId="{4771772D-8E31-4F26-B979-46D08FEAE9C2}"/>
    <dgm:cxn modelId="{9BE42AF4-A57E-465B-81EA-348BF40B46C6}" type="presOf" srcId="{1061BCBD-CE6B-44BD-8092-325479CE50A3}" destId="{8F090A1F-44F8-4602-AA79-E20E4AD159DC}" srcOrd="0" destOrd="0" presId="urn:microsoft.com/office/officeart/2008/layout/LinedList"/>
    <dgm:cxn modelId="{012B81CD-043D-4626-AA73-08D829A3B9BA}" type="presParOf" srcId="{58A14A64-0731-4FB3-9F75-71A0F81E9D33}" destId="{0AC6DA75-3775-4950-A912-9F436C2AB6E4}" srcOrd="0" destOrd="0" presId="urn:microsoft.com/office/officeart/2008/layout/LinedList"/>
    <dgm:cxn modelId="{86BE30C5-186D-411E-91AD-AC797FE3A3DA}" type="presParOf" srcId="{58A14A64-0731-4FB3-9F75-71A0F81E9D33}" destId="{D18C6DE7-995F-421A-9514-696B1ADA1A84}" srcOrd="1" destOrd="0" presId="urn:microsoft.com/office/officeart/2008/layout/LinedList"/>
    <dgm:cxn modelId="{36BAD364-C6F6-4B41-A35E-FBC99764C28A}" type="presParOf" srcId="{D18C6DE7-995F-421A-9514-696B1ADA1A84}" destId="{8F090A1F-44F8-4602-AA79-E20E4AD159DC}" srcOrd="0" destOrd="0" presId="urn:microsoft.com/office/officeart/2008/layout/LinedList"/>
    <dgm:cxn modelId="{80079DF1-0417-4A2B-A3E4-B02192E43375}" type="presParOf" srcId="{D18C6DE7-995F-421A-9514-696B1ADA1A84}" destId="{0737926C-78FA-4840-BEE8-8695E505CBD9}" srcOrd="1" destOrd="0" presId="urn:microsoft.com/office/officeart/2008/layout/LinedList"/>
    <dgm:cxn modelId="{15E4C0DF-23F0-48D2-A77A-205E749018FB}" type="presParOf" srcId="{58A14A64-0731-4FB3-9F75-71A0F81E9D33}" destId="{25338C85-16C2-4E8C-A232-CF9C14D096BE}" srcOrd="2" destOrd="0" presId="urn:microsoft.com/office/officeart/2008/layout/LinedList"/>
    <dgm:cxn modelId="{69502431-CA57-4691-AF06-79A6E24194C4}" type="presParOf" srcId="{58A14A64-0731-4FB3-9F75-71A0F81E9D33}" destId="{39046CBA-C1A0-4929-9FE1-C31564152295}" srcOrd="3" destOrd="0" presId="urn:microsoft.com/office/officeart/2008/layout/LinedList"/>
    <dgm:cxn modelId="{5BB0D278-E3AA-40A9-8330-D462968789B8}" type="presParOf" srcId="{39046CBA-C1A0-4929-9FE1-C31564152295}" destId="{2E1F8F3B-8467-4532-A6FD-F4D0DC14C2D3}" srcOrd="0" destOrd="0" presId="urn:microsoft.com/office/officeart/2008/layout/LinedList"/>
    <dgm:cxn modelId="{7430BACB-3151-4187-93EB-892B10B3E5E7}" type="presParOf" srcId="{39046CBA-C1A0-4929-9FE1-C31564152295}" destId="{C6AC76A3-94A5-41F2-A312-9ACAF2B8DA8B}" srcOrd="1" destOrd="0" presId="urn:microsoft.com/office/officeart/2008/layout/LinedList"/>
    <dgm:cxn modelId="{9E9371D7-AB6B-4EBB-970C-EBC9130D763B}" type="presParOf" srcId="{58A14A64-0731-4FB3-9F75-71A0F81E9D33}" destId="{579046F7-DEEA-4296-AB6D-D70BB8A4B357}" srcOrd="4" destOrd="0" presId="urn:microsoft.com/office/officeart/2008/layout/LinedList"/>
    <dgm:cxn modelId="{27FB13D6-A0DA-4610-B5D9-8486D36F5417}" type="presParOf" srcId="{58A14A64-0731-4FB3-9F75-71A0F81E9D33}" destId="{916DF96A-44B3-456D-8A5A-AA7379498195}" srcOrd="5" destOrd="0" presId="urn:microsoft.com/office/officeart/2008/layout/LinedList"/>
    <dgm:cxn modelId="{5A08A3C0-7875-42DE-ABA0-B96F9BC60845}" type="presParOf" srcId="{916DF96A-44B3-456D-8A5A-AA7379498195}" destId="{D3DA2F92-8D28-40DD-846C-D965A202C87F}" srcOrd="0" destOrd="0" presId="urn:microsoft.com/office/officeart/2008/layout/LinedList"/>
    <dgm:cxn modelId="{206B308C-A662-4CBE-B67A-BFABD2A147AC}" type="presParOf" srcId="{916DF96A-44B3-456D-8A5A-AA7379498195}" destId="{F768CD5B-BC7E-4F07-A479-7A9502E1E605}" srcOrd="1" destOrd="0" presId="urn:microsoft.com/office/officeart/2008/layout/LinedList"/>
    <dgm:cxn modelId="{8B74C1D8-C697-4A7B-B425-CDF24D047588}" type="presParOf" srcId="{58A14A64-0731-4FB3-9F75-71A0F81E9D33}" destId="{0D517E48-C3D4-408C-BD40-EA95A68D4678}" srcOrd="6" destOrd="0" presId="urn:microsoft.com/office/officeart/2008/layout/LinedList"/>
    <dgm:cxn modelId="{4FC0A858-C496-4D1C-A277-5752DC0A5821}" type="presParOf" srcId="{58A14A64-0731-4FB3-9F75-71A0F81E9D33}" destId="{08CCE9C7-197E-4A43-90C9-67774CAFF392}" srcOrd="7" destOrd="0" presId="urn:microsoft.com/office/officeart/2008/layout/LinedList"/>
    <dgm:cxn modelId="{6640850E-2A21-4209-9B82-2104AA020FD7}" type="presParOf" srcId="{08CCE9C7-197E-4A43-90C9-67774CAFF392}" destId="{3A2E5DC8-2106-4BEB-B82B-B38E25414EE3}" srcOrd="0" destOrd="0" presId="urn:microsoft.com/office/officeart/2008/layout/LinedList"/>
    <dgm:cxn modelId="{C00F8648-DBCF-418F-89E8-6B1A169FE972}" type="presParOf" srcId="{08CCE9C7-197E-4A43-90C9-67774CAFF392}" destId="{6EB21988-070A-4561-B257-4D9CA4647A6A}" srcOrd="1" destOrd="0" presId="urn:microsoft.com/office/officeart/2008/layout/LinedList"/>
    <dgm:cxn modelId="{D7029671-1B44-422B-A167-A7576010FB90}" type="presParOf" srcId="{58A14A64-0731-4FB3-9F75-71A0F81E9D33}" destId="{0B265C55-9C50-473E-A5BC-F173217A8C1E}" srcOrd="8" destOrd="0" presId="urn:microsoft.com/office/officeart/2008/layout/LinedList"/>
    <dgm:cxn modelId="{82A18494-C7FE-401B-9B99-2F43E2C114E8}" type="presParOf" srcId="{58A14A64-0731-4FB3-9F75-71A0F81E9D33}" destId="{4262647B-7670-4E7B-9B86-DD8B54EEAA4F}" srcOrd="9" destOrd="0" presId="urn:microsoft.com/office/officeart/2008/layout/LinedList"/>
    <dgm:cxn modelId="{858E411C-990B-4046-B2EA-60E0832197BA}" type="presParOf" srcId="{4262647B-7670-4E7B-9B86-DD8B54EEAA4F}" destId="{F09711B7-50F7-42A3-95B0-8BC4EE52FEF7}" srcOrd="0" destOrd="0" presId="urn:microsoft.com/office/officeart/2008/layout/LinedList"/>
    <dgm:cxn modelId="{0020F314-4C86-4254-9A46-466FDB165C42}" type="presParOf" srcId="{4262647B-7670-4E7B-9B86-DD8B54EEAA4F}" destId="{9F690CF9-F723-4FF7-8B8D-91D2698E12F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C6DA75-3775-4950-A912-9F436C2AB6E4}">
      <dsp:nvSpPr>
        <dsp:cNvPr id="0" name=""/>
        <dsp:cNvSpPr/>
      </dsp:nvSpPr>
      <dsp:spPr>
        <a:xfrm>
          <a:off x="0" y="2077"/>
          <a:ext cx="389928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F090A1F-44F8-4602-AA79-E20E4AD159DC}">
      <dsp:nvSpPr>
        <dsp:cNvPr id="0" name=""/>
        <dsp:cNvSpPr/>
      </dsp:nvSpPr>
      <dsp:spPr>
        <a:xfrm>
          <a:off x="0" y="2077"/>
          <a:ext cx="3899286" cy="1000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Class Diagrams will show different components of the system in relation to others.</a:t>
          </a:r>
        </a:p>
      </dsp:txBody>
      <dsp:txXfrm>
        <a:off x="0" y="2077"/>
        <a:ext cx="3899286" cy="1000070"/>
      </dsp:txXfrm>
    </dsp:sp>
    <dsp:sp modelId="{25338C85-16C2-4E8C-A232-CF9C14D096BE}">
      <dsp:nvSpPr>
        <dsp:cNvPr id="0" name=""/>
        <dsp:cNvSpPr/>
      </dsp:nvSpPr>
      <dsp:spPr>
        <a:xfrm>
          <a:off x="0" y="1002147"/>
          <a:ext cx="389928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1F8F3B-8467-4532-A6FD-F4D0DC14C2D3}">
      <dsp:nvSpPr>
        <dsp:cNvPr id="0" name=""/>
        <dsp:cNvSpPr/>
      </dsp:nvSpPr>
      <dsp:spPr>
        <a:xfrm>
          <a:off x="0" y="1002147"/>
          <a:ext cx="3899286" cy="823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State Diagrams depict the systems behavior.</a:t>
          </a:r>
        </a:p>
      </dsp:txBody>
      <dsp:txXfrm>
        <a:off x="0" y="1002147"/>
        <a:ext cx="3899286" cy="823561"/>
      </dsp:txXfrm>
    </dsp:sp>
    <dsp:sp modelId="{579046F7-DEEA-4296-AB6D-D70BB8A4B357}">
      <dsp:nvSpPr>
        <dsp:cNvPr id="0" name=""/>
        <dsp:cNvSpPr/>
      </dsp:nvSpPr>
      <dsp:spPr>
        <a:xfrm>
          <a:off x="0" y="1825709"/>
          <a:ext cx="389928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DA2F92-8D28-40DD-846C-D965A202C87F}">
      <dsp:nvSpPr>
        <dsp:cNvPr id="0" name=""/>
        <dsp:cNvSpPr/>
      </dsp:nvSpPr>
      <dsp:spPr>
        <a:xfrm>
          <a:off x="0" y="1825709"/>
          <a:ext cx="3899286" cy="817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Sequence Diagrams show user interactions with the system.</a:t>
          </a:r>
        </a:p>
      </dsp:txBody>
      <dsp:txXfrm>
        <a:off x="0" y="1825709"/>
        <a:ext cx="3899286" cy="817176"/>
      </dsp:txXfrm>
    </dsp:sp>
    <dsp:sp modelId="{0D517E48-C3D4-408C-BD40-EA95A68D4678}">
      <dsp:nvSpPr>
        <dsp:cNvPr id="0" name=""/>
        <dsp:cNvSpPr/>
      </dsp:nvSpPr>
      <dsp:spPr>
        <a:xfrm>
          <a:off x="0" y="2642886"/>
          <a:ext cx="389928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2E5DC8-2106-4BEB-B82B-B38E25414EE3}">
      <dsp:nvSpPr>
        <dsp:cNvPr id="0" name=""/>
        <dsp:cNvSpPr/>
      </dsp:nvSpPr>
      <dsp:spPr>
        <a:xfrm>
          <a:off x="0" y="2642886"/>
          <a:ext cx="3899286" cy="1348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Activity Diagram shows a possible use case, as in how a process should occur in the system.</a:t>
          </a:r>
        </a:p>
      </dsp:txBody>
      <dsp:txXfrm>
        <a:off x="0" y="2642886"/>
        <a:ext cx="3899286" cy="1348768"/>
      </dsp:txXfrm>
    </dsp:sp>
    <dsp:sp modelId="{0B265C55-9C50-473E-A5BC-F173217A8C1E}">
      <dsp:nvSpPr>
        <dsp:cNvPr id="0" name=""/>
        <dsp:cNvSpPr/>
      </dsp:nvSpPr>
      <dsp:spPr>
        <a:xfrm>
          <a:off x="0" y="3991654"/>
          <a:ext cx="389928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9711B7-50F7-42A3-95B0-8BC4EE52FEF7}">
      <dsp:nvSpPr>
        <dsp:cNvPr id="0" name=""/>
        <dsp:cNvSpPr/>
      </dsp:nvSpPr>
      <dsp:spPr>
        <a:xfrm>
          <a:off x="0" y="3991654"/>
          <a:ext cx="3899286" cy="1444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 Case Diagram will show all possible uses of the system a user will able to do with the system.</a:t>
          </a:r>
        </a:p>
      </dsp:txBody>
      <dsp:txXfrm>
        <a:off x="0" y="3991654"/>
        <a:ext cx="3899286" cy="1444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9/13/2021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rforce.com/blog/alm/how-write-software-requirements-specification-srs-documen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556" y="2726530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Final Project Presentation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4F21CB2-5517-4A91-AB40-2676B7987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6087" y="4671754"/>
            <a:ext cx="8791575" cy="220106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Terrell Sampson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CST 499 Capstone for Computer Software Technology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Instructor Amr </a:t>
            </a:r>
            <a:r>
              <a:rPr lang="en-US" dirty="0" err="1">
                <a:solidFill>
                  <a:schemeClr val="tx1"/>
                </a:solidFill>
              </a:rPr>
              <a:t>Elchouemi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September 13, 2021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E2D3-D699-4048-9ADA-B7587795C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DC297-6073-450A-8B75-7BF366CD0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-45720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Krüger, N. (2018, October 23).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write a software requirements specification (SRS document).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Perforce.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https://www.perforce.com/blog/alm/how-write-software-requirements-specification-srs-document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-45720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Connolly, R., &amp; Hoar, R. (2018).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Fundamentals of web development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(2nd ed.). Pearson.</a:t>
            </a:r>
          </a:p>
          <a:p>
            <a:pPr marL="457200" lvl="1" indent="-457200"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Tsui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F., Karam, O., &amp; Bernal, B. (2018).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Essentials of software engineering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(4th ed.). Jones &amp; Bartlett Learning.</a:t>
            </a:r>
          </a:p>
          <a:p>
            <a:pPr marL="0" indent="-45720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749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/>
              <a:t>SRS Document Key Aspects</a:t>
            </a:r>
            <a:endParaRPr lang="en-US" dirty="0"/>
          </a:p>
        </p:txBody>
      </p:sp>
      <p:sp>
        <p:nvSpPr>
          <p:cNvPr id="143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53BA62-DFB7-427D-99AD-7A98EDFD6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574" y="2005656"/>
            <a:ext cx="5025127" cy="283919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097088"/>
            <a:ext cx="4747088" cy="447599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/>
              <a:t>“A software requirements specification is the basis for your entire project. It lays the framework that every team involved in development will follow” (Krüger, 2018).</a:t>
            </a:r>
          </a:p>
          <a:p>
            <a:pPr>
              <a:lnSpc>
                <a:spcPct val="110000"/>
              </a:lnSpc>
            </a:pPr>
            <a:r>
              <a:rPr lang="en-US"/>
              <a:t>Will list elements like system features (Functional Requirements).</a:t>
            </a:r>
          </a:p>
          <a:p>
            <a:pPr>
              <a:lnSpc>
                <a:spcPct val="110000"/>
              </a:lnSpc>
            </a:pPr>
            <a:r>
              <a:rPr lang="en-US"/>
              <a:t>Defines the overall goal of creating the software (Scope).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67D08-B8D2-4EA8-82B5-605A2EC69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B751-FA6C-4F59-9C76-A4516AE7B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513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Unified Modeling Language will be the main modeling language that will allows the overall design of the software to be created which in turn helps with building later on.</a:t>
            </a:r>
          </a:p>
          <a:p>
            <a:r>
              <a:rPr lang="en-US" dirty="0"/>
              <a:t>“Class diagrams and object diagrams, in particular, are useful to us when describing the properties, methods, and relationships between classes and objects” (Connolly &amp; Hoar, 2018, p. 585).</a:t>
            </a:r>
          </a:p>
          <a:p>
            <a:r>
              <a:rPr lang="en-US" dirty="0"/>
              <a:t>There are many different types of UML diagrams that are used during the designing phase.</a:t>
            </a:r>
          </a:p>
          <a:p>
            <a:r>
              <a:rPr lang="en-US" dirty="0"/>
              <a:t>During the designing of the Online Enrollment System a few main type of UML diagrams used were the Class Diagram,  State Diagram, and a few others.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37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67D08-B8D2-4EA8-82B5-605A2EC69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680893"/>
          </a:xfrm>
        </p:spPr>
        <p:txBody>
          <a:bodyPr anchor="b">
            <a:normAutofit/>
          </a:bodyPr>
          <a:lstStyle/>
          <a:p>
            <a:r>
              <a:rPr lang="en-US" sz="3200" dirty="0"/>
              <a:t>UML Diagrams</a:t>
            </a:r>
          </a:p>
        </p:txBody>
      </p:sp>
      <p:sp>
        <p:nvSpPr>
          <p:cNvPr id="23" name="Round Diagonal Corner Rectangle 11">
            <a:extLst>
              <a:ext uri="{FF2B5EF4-FFF2-40B4-BE49-F238E27FC236}">
                <a16:creationId xmlns:a16="http://schemas.microsoft.com/office/drawing/2014/main" id="{E704FA00-F5B1-4BF3-BFB2-F832D3670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233F10F-7D22-4844-906F-2B36C9FF6F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" t="23267" r="-1001" b="-1023"/>
          <a:stretch/>
        </p:blipFill>
        <p:spPr>
          <a:xfrm>
            <a:off x="2984305" y="1180522"/>
            <a:ext cx="2381747" cy="174868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7185231-E849-43A6-A902-27007D87B7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339" r="-63"/>
          <a:stretch/>
        </p:blipFill>
        <p:spPr>
          <a:xfrm>
            <a:off x="1200850" y="3301674"/>
            <a:ext cx="6067458" cy="2333582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2CFE5BB5-AEB3-45E1-A123-1C6C2DF3A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335559"/>
              </p:ext>
            </p:extLst>
          </p:nvPr>
        </p:nvGraphicFramePr>
        <p:xfrm>
          <a:off x="8036040" y="1299410"/>
          <a:ext cx="3899286" cy="5438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41773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0C322-3558-4134-9151-CF54B56F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Landing, Login, and Register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F2C34-BC84-4203-80E5-2D4E779D1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During the creation of this enrollment system, we first create the Landing Page which is where users will start when opening the website (This is the Login Page)</a:t>
            </a:r>
          </a:p>
          <a:p>
            <a:r>
              <a:rPr lang="en-US" dirty="0"/>
              <a:t>Creation of the register page is next to allow for user to sign up and utilize the login page created.</a:t>
            </a:r>
          </a:p>
          <a:p>
            <a:r>
              <a:rPr lang="en-US" dirty="0"/>
              <a:t>Instead of Landing Page being a home page, we reserved the Home page for after login. </a:t>
            </a:r>
          </a:p>
          <a:p>
            <a:r>
              <a:rPr lang="en-US" dirty="0"/>
              <a:t>Users shouldn’t be able to access home page without being logged 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37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60C322-3558-4134-9151-CF54B56FE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Landing, Login, and Register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F2C34-BC84-4203-80E5-2D4E779D1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19" y="2249487"/>
            <a:ext cx="2997713" cy="435986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Outside from sending Login or Register data to data base, the main code behind the creation of these three pages was </a:t>
            </a:r>
            <a:r>
              <a:rPr lang="en-US" sz="2000" dirty="0" err="1">
                <a:solidFill>
                  <a:srgbClr val="FFFFFF"/>
                </a:solidFill>
              </a:rPr>
              <a:t>HyperText</a:t>
            </a:r>
            <a:r>
              <a:rPr lang="en-US" sz="2000" dirty="0">
                <a:solidFill>
                  <a:srgbClr val="FFFFFF"/>
                </a:solidFill>
              </a:rPr>
              <a:t> Markup Language (HTML).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PHP is only used for Database interactions (will be discussed more in the next section).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231FC1E-E499-4BAE-A772-19DE76B8D2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39" r="2113" b="-2"/>
          <a:stretch/>
        </p:blipFill>
        <p:spPr>
          <a:xfrm>
            <a:off x="4711778" y="2064956"/>
            <a:ext cx="6844045" cy="272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24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4ADE-EAF5-43FC-BB29-63209E88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 MySQL database and class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21A32-630B-48B0-9008-385144E9D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Database will be used to store and retrieve data from the website that will be used for display or other functional requirement.</a:t>
            </a:r>
          </a:p>
          <a:p>
            <a:pPr>
              <a:lnSpc>
                <a:spcPct val="110000"/>
              </a:lnSpc>
            </a:pPr>
            <a:r>
              <a:rPr lang="en-US" dirty="0"/>
              <a:t>This database will hold information for each of the classes displayed in the UML Class Diagram and link the tables together in the same way.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11671C-3906-45B8-AA11-303B1FD6F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3" r="2113" b="43"/>
          <a:stretch/>
        </p:blipFill>
        <p:spPr>
          <a:xfrm>
            <a:off x="6392336" y="2496398"/>
            <a:ext cx="5424526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1382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4ADE-EAF5-43FC-BB29-63209E88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MySQL database and class registration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21A32-630B-48B0-9008-385144E9D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When a user registers, it takes primary keys from user and course tables, and adds that into enrollment table. (Courses Enrollment Page)</a:t>
            </a:r>
          </a:p>
          <a:p>
            <a:r>
              <a:rPr lang="en-US" dirty="0"/>
              <a:t>Enrollment Table will be used to track user Enrollment (Profile Page).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FE7C24-33CA-4A9C-92F1-B5E07F8749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182" b="2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663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C113195-43EA-4B6A-B281-C0458D926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27DEAF6E-67FE-4877-B38B-0F2BF78576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60C980E-E723-46CF-9296-C7BBA4DB8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8D36904-1712-4C81-B063-66E1D4777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4030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BEA28722-E2AF-4D8D-9E59-65B94630A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A279E077-7DAF-4B93-BE2C-98F6B13A1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78603D6-020D-4269-95E5-2E17499DA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CE9500AA-AB8C-4023-967A-11555F0F4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1B716630-BD94-436E-9E9C-5D534092D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CE6FCD2-8177-4A45-88ED-A2B986102D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E32BEED2-100A-48B2-B552-07B54EEC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839DB29D-A8C6-484A-A747-14733D5B3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B1A468B2-ABD1-447D-89DC-7A9CFBBCB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219C1A45-C8B0-48AE-B5A9-A1B40B43B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F2910D68-E982-47F7-A53C-ABA0CB34F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4B84BAD-BCB3-4BF2-8A3C-3391BF4AB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522D8CE7-E27B-4BAE-962D-AAC0D66E4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042B4B5-2D6F-405A-A112-D5F96027E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199F606E-DC72-4CAF-AFF2-58FA0121E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C949CB30-1690-4B14-954A-4FA9637C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84EE3B4E-AE37-4F27-B6AC-FF20B9BE3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798942D8-2074-4A7F-AD65-7564D8C3B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D4324684-C1DE-4AF8-B17D-917AD23FE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A4C18B6C-86CE-40F9-919C-9490AD3E3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72DB2464-DEE2-4EB2-9FB2-46768EE68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56E24DAD-4831-4565-ACE0-E7FDBC654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DB70D91-E74C-433F-9BCD-587B93561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E982042F-EEF5-49A7-87B3-43F929699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54806968-8087-4915-B489-2BE793DD2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A937487D-58AA-4E9D-966F-85938FA8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FDA6755A-0790-476D-86D7-F95215FAD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A951E2B3-F005-4EDC-B890-F93D63F12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466F4EF3-7ED2-4EC7-8F76-4AD87CD1E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521BF1A3-D416-49F9-A1D2-4C7B3218B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F6C16CF8-3F09-4C17-94A6-42BCABB6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B667C1A8-CDB1-4FD0-A3F6-0E035C7C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0B2B73AB-248E-49DB-8ED2-3FCB0A0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8411F083-5CD4-4569-BA08-059B5CA9A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AF78C2C2-8584-4B3B-9AF8-E7FF368FA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40934674-5C07-4146-B556-4A271D996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D970276A-A310-41DB-B917-D7D346566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EEEC747F-78C5-4212-8ACE-BB4B7D248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21AE83F-022D-41AF-A219-992ACE1E0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F049934-C636-4279-91F0-ED3121923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8588DF1D-2DD2-499F-9384-29C92277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DF555F2B-5E3D-438F-89A8-EABA91A72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006B22A5-B971-42EE-9141-E65B4EF26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3AA529FD-59E0-4B70-94C1-D0541A63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ABAFA9C1-3649-4F7F-81D0-69DF7919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D3CCFACE-F8B9-45E4-8F31-797E1C67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D9F7B9DB-1C45-4CD5-A025-F49F84F12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3E76F16C-AE46-486F-B365-837F8E2AD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1B26D62F-5620-4D58-B99D-D4149B7D2D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D7E1F06E-43A3-4960-A8A9-5B5FF2D1E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67976099-4433-463C-A8CB-2B2E9522B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48D4F79B-7C11-4960-8519-A1987A346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701CA4FF-5ECD-40A8-8795-F72A2EF6F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7593ABCC-9855-4EB5-9344-0FA5E1F20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E4FAE8-FE4E-4C08-81F0-6CDEDDDB3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353" y="618518"/>
            <a:ext cx="4413736" cy="1478570"/>
          </a:xfrm>
        </p:spPr>
        <p:txBody>
          <a:bodyPr>
            <a:normAutofit/>
          </a:bodyPr>
          <a:lstStyle/>
          <a:p>
            <a:r>
              <a:rPr lang="en-US" dirty="0"/>
              <a:t>PHP code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A4E777A-89B7-4CA4-8DFA-0DCCF5B99D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13" b="9299"/>
          <a:stretch/>
        </p:blipFill>
        <p:spPr>
          <a:xfrm>
            <a:off x="-5597" y="1"/>
            <a:ext cx="6101597" cy="3427413"/>
          </a:xfrm>
          <a:custGeom>
            <a:avLst/>
            <a:gdLst/>
            <a:ahLst/>
            <a:cxnLst/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5" name="Picture 4" descr="Graphical user interface, text, timeline&#10;&#10;Description automatically generated">
            <a:extLst>
              <a:ext uri="{FF2B5EF4-FFF2-40B4-BE49-F238E27FC236}">
                <a16:creationId xmlns:a16="http://schemas.microsoft.com/office/drawing/2014/main" id="{E94740C0-E73E-40A7-A1F1-4FC51A6E2D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" b="15124"/>
          <a:stretch/>
        </p:blipFill>
        <p:spPr>
          <a:xfrm>
            <a:off x="-5597" y="3427414"/>
            <a:ext cx="6101597" cy="3430587"/>
          </a:xfrm>
          <a:custGeom>
            <a:avLst/>
            <a:gdLst/>
            <a:ahLst/>
            <a:cxnLst/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84993-91BA-43EE-81BC-CC710C85D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352" y="2249486"/>
            <a:ext cx="4413737" cy="4190999"/>
          </a:xfrm>
        </p:spPr>
        <p:txBody>
          <a:bodyPr>
            <a:normAutofit fontScale="85000" lnSpcReduction="10000"/>
          </a:bodyPr>
          <a:lstStyle/>
          <a:p>
            <a:r>
              <a:rPr lang="en-US" sz="2600" dirty="0"/>
              <a:t>PHP code is dynamic, which is something that HTML isn’t.</a:t>
            </a:r>
          </a:p>
          <a:p>
            <a:r>
              <a:rPr lang="en-US" sz="2600" dirty="0"/>
              <a:t>“The web server executes the PHP code and embeds its output in the HTML file that is sent to the browser” (</a:t>
            </a:r>
            <a:r>
              <a:rPr lang="en-US" sz="2600" dirty="0" err="1"/>
              <a:t>Tzui</a:t>
            </a:r>
            <a:r>
              <a:rPr lang="en-US" sz="2600" dirty="0"/>
              <a:t> et al., 2018, p. 164).</a:t>
            </a:r>
          </a:p>
          <a:p>
            <a:r>
              <a:rPr lang="en-US" sz="2600" dirty="0"/>
              <a:t>Will handle all the communication between Database and Website that user interacts with.</a:t>
            </a:r>
          </a:p>
          <a:p>
            <a:endParaRPr lang="en-US" dirty="0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B1ACDB1-A7EB-4159-B316-A230683B7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A825E81-DC4F-4A95-86BA-8FD9D6388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1879435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759</TotalTime>
  <Words>654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Tw Cen MT</vt:lpstr>
      <vt:lpstr>Circuit</vt:lpstr>
      <vt:lpstr>Final Project Presentation</vt:lpstr>
      <vt:lpstr>SRS Document Key Aspects</vt:lpstr>
      <vt:lpstr>UML Diagrams</vt:lpstr>
      <vt:lpstr>UML Diagrams</vt:lpstr>
      <vt:lpstr>Landing, Login, and Register</vt:lpstr>
      <vt:lpstr>Landing, Login, and Register</vt:lpstr>
      <vt:lpstr> MySQL database and class registration</vt:lpstr>
      <vt:lpstr> MySQL database and class registration</vt:lpstr>
      <vt:lpstr>PHP code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Terrell Sampson</dc:creator>
  <cp:lastModifiedBy>Terrell Sampson</cp:lastModifiedBy>
  <cp:revision>5</cp:revision>
  <dcterms:created xsi:type="dcterms:W3CDTF">2021-09-13T00:39:55Z</dcterms:created>
  <dcterms:modified xsi:type="dcterms:W3CDTF">2021-09-13T23:47:02Z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